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B3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9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EECFE-F5F0-4C1F-84EA-11E944870326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73A6-690C-4D7E-ADED-C6E7D7CD1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914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EECFE-F5F0-4C1F-84EA-11E944870326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73A6-690C-4D7E-ADED-C6E7D7CD1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48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EECFE-F5F0-4C1F-84EA-11E944870326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73A6-690C-4D7E-ADED-C6E7D7CD1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368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EECFE-F5F0-4C1F-84EA-11E944870326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73A6-690C-4D7E-ADED-C6E7D7CD1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146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EECFE-F5F0-4C1F-84EA-11E944870326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73A6-690C-4D7E-ADED-C6E7D7CD1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874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EECFE-F5F0-4C1F-84EA-11E944870326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73A6-690C-4D7E-ADED-C6E7D7CD1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965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EECFE-F5F0-4C1F-84EA-11E944870326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73A6-690C-4D7E-ADED-C6E7D7CD1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619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EECFE-F5F0-4C1F-84EA-11E944870326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73A6-690C-4D7E-ADED-C6E7D7CD1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08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EECFE-F5F0-4C1F-84EA-11E944870326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73A6-690C-4D7E-ADED-C6E7D7CD1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732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EECFE-F5F0-4C1F-84EA-11E944870326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73A6-690C-4D7E-ADED-C6E7D7CD1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560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EECFE-F5F0-4C1F-84EA-11E944870326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373A6-690C-4D7E-ADED-C6E7D7CD1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1325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EECFE-F5F0-4C1F-84EA-11E944870326}" type="datetimeFigureOut">
              <a:rPr lang="ru-RU" smtClean="0"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373A6-690C-4D7E-ADED-C6E7D7CD10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49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Рисунок 1" descr="https://photoshop-kopona.com/uploads/posts/2019-02/1549631638_0-3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lum bright="-1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07133" y="-2501771"/>
            <a:ext cx="6460390" cy="1187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287865" y="387458"/>
            <a:ext cx="3926238" cy="136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Ekaterina Velikaya Two" panose="03000007060000020002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Ekaterina Velikaya Two" panose="03000007060000020002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6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Ekaterina Velikaya Two" panose="03000007060000020002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Лисичкина</a:t>
            </a:r>
            <a:r>
              <a:rPr kumimoji="0" lang="ru-RU" altLang="ru-RU" sz="3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Ekaterina Velikaya Two" panose="03000007060000020002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история</a:t>
            </a:r>
            <a:endParaRPr kumimoji="0" lang="en-US" altLang="ru-RU" sz="3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Ekaterina Velikaya Two" panose="03000007060000020002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Рисунок 4" descr="https://www.tdabris.ru/upload/iblock/0f6/0f6652a94d96bfc144e9eac0082edf41.jp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4712652" y="1266825"/>
            <a:ext cx="276669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030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81" y="200888"/>
            <a:ext cx="11876037" cy="64562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55362" y="397839"/>
            <a:ext cx="1010489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                        - Осталась я без рыбы тогда. - с печальным  видом сказала Лиса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          -  Ой, как рыбки хочется! Вот бы волк обрадовался,  если я принесла не только кашу,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а ещё и рыбку. Всех гостей бы накормили.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- А где её взять?   - В речке! –отвечают бобрята.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- А чем выловить?  - Удочками! 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- А у меня кстати удочки есть, медведь смастерил, сказал  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  прибрать у себя, чтоб не потерялись, ведь он к зиме начал готовиться.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Бобрята взяли удочки и все вместе направились к речке, ловить рыбу.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  -  1,2,3,4,5.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Вместе мы пойдём гулять. Удочки с собой возьмём.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Рыбку там ловить начнём – радостно напевала Лиса.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 Целое ведёрко рыбы наловили, некоторая рыбка правда сорвалась, но Лиса осталась довольна уловом. Сказала бобрятам спасибо, взяла сваренную кашу в    кастрюльке  и  ведёрко с рыбой и     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                    заторопилась к волку.  </a:t>
            </a:r>
            <a:endParaRPr lang="ru-RU" b="1" dirty="0"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0360" y="3352494"/>
            <a:ext cx="737680" cy="7075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8040" y="2439747"/>
            <a:ext cx="241935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9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81" y="200888"/>
            <a:ext cx="11876037" cy="64562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9933" y="265251"/>
            <a:ext cx="11406752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                                     </a:t>
            </a:r>
            <a:r>
              <a:rPr lang="ru-RU" b="1" u="sng" dirty="0" smtClean="0">
                <a:solidFill>
                  <a:srgbClr val="002060"/>
                </a:solidFill>
                <a:latin typeface="Calibri" panose="020F0502020204030204" pitchFamily="34" charset="0"/>
              </a:rPr>
              <a:t>Опыт 1. Магнит притягивает?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Calibri" panose="020F0502020204030204" pitchFamily="34" charset="0"/>
              </a:rPr>
              <a:t> </a:t>
            </a:r>
            <a:r>
              <a:rPr lang="ru-RU" b="1" dirty="0" smtClean="0">
                <a:latin typeface="Calibri" panose="020F0502020204030204" pitchFamily="34" charset="0"/>
              </a:rPr>
              <a:t>              В крупе находятся гайки и шурупы  разного диаметра. Как можно собрать их не прикасаясь 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Calibri" panose="020F0502020204030204" pitchFamily="34" charset="0"/>
              </a:rPr>
              <a:t> </a:t>
            </a:r>
            <a:r>
              <a:rPr lang="ru-RU" b="1" dirty="0" smtClean="0">
                <a:latin typeface="Calibri" panose="020F0502020204030204" pitchFamily="34" charset="0"/>
              </a:rPr>
              <a:t>         руками? Дети могут предложить просеять крупу. Подведите сознание детей, что можно с 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Calibri" panose="020F0502020204030204" pitchFamily="34" charset="0"/>
              </a:rPr>
              <a:t> </a:t>
            </a:r>
            <a:r>
              <a:rPr lang="ru-RU" b="1" dirty="0" smtClean="0">
                <a:latin typeface="Calibri" panose="020F0502020204030204" pitchFamily="34" charset="0"/>
              </a:rPr>
              <a:t>     помощью магнита  подносить к болтикам и  гаечкам по очереди магнит.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  </a:t>
            </a:r>
            <a:r>
              <a:rPr lang="ru-RU" b="1" u="sng" dirty="0" smtClean="0">
                <a:solidFill>
                  <a:srgbClr val="002060"/>
                </a:solidFill>
                <a:latin typeface="Calibri" panose="020F0502020204030204" pitchFamily="34" charset="0"/>
              </a:rPr>
              <a:t>Вывод: </a:t>
            </a:r>
            <a:r>
              <a:rPr lang="ru-RU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b="1" dirty="0" smtClean="0">
                <a:latin typeface="Calibri" panose="020F0502020204030204" pitchFamily="34" charset="0"/>
              </a:rPr>
              <a:t>Магнит обладает свойствами притягивания и перемагничивания.</a:t>
            </a:r>
          </a:p>
          <a:p>
            <a:pPr>
              <a:lnSpc>
                <a:spcPct val="150000"/>
              </a:lnSpc>
            </a:pPr>
            <a:endParaRPr lang="ru-RU" b="1" dirty="0" smtClean="0"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b="1" u="sng" dirty="0" smtClean="0">
                <a:solidFill>
                  <a:srgbClr val="002060"/>
                </a:solidFill>
                <a:latin typeface="Calibri" panose="020F0502020204030204" pitchFamily="34" charset="0"/>
              </a:rPr>
              <a:t>Опыт 2. Какие материалы притягивает магнит?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 Возьмите предметы, сделанные из разных материалов,    в данном случае рыбок. Предложите      детям подносить к ним по очереди удочку с магнитом на конце шнурка. Какие из этих материалов притянется к магниту?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Для детей обычно бывает большим открытием, что не все блестящие штучки сделаны из железа. Оказывается, что не все, они привыкли называть "железкой" (а это и алюминий, и никель, и другие металлы) магнит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         не     притягивает.</a:t>
            </a:r>
          </a:p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         </a:t>
            </a:r>
            <a:r>
              <a:rPr lang="ru-RU" b="1" u="sng" dirty="0" smtClean="0">
                <a:solidFill>
                  <a:srgbClr val="002060"/>
                </a:solidFill>
                <a:latin typeface="Calibri" panose="020F0502020204030204" pitchFamily="34" charset="0"/>
              </a:rPr>
              <a:t> Вывод:  </a:t>
            </a:r>
            <a:r>
              <a:rPr lang="ru-RU" b="1" dirty="0" smtClean="0">
                <a:latin typeface="Calibri" panose="020F0502020204030204" pitchFamily="34" charset="0"/>
              </a:rPr>
              <a:t>Магнит притягивает к себе только железо.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711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photoshop-kopona.com/uploads/posts/2019-02/1549631638_0-3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lum bright="-1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22631" y="-2462599"/>
            <a:ext cx="6460390" cy="1187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767" y="1229466"/>
            <a:ext cx="6394791" cy="4487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42440" y="413796"/>
            <a:ext cx="11220771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Fortuna Gothic FlorishC" panose="02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dirty="0" smtClean="0">
                <a:solidFill>
                  <a:srgbClr val="000000"/>
                </a:solidFill>
                <a:latin typeface="Fortuna Gothic FlorishC" panose="020004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Помогала 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Лиса Волку порядок </a:t>
            </a: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доме навести. Волк  гостей вечером </a:t>
            </a: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ждал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и 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попросил </a:t>
            </a: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Лису кашу</a:t>
            </a: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сварить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ведь печь у него </a:t>
            </a: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прохудилась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Взяла Лиса крупу у Волка и </a:t>
            </a:r>
            <a:endParaRPr lang="en-US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пошла 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дому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но решила </a:t>
            </a: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пути заглянуть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в 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гости к </a:t>
            </a: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бобрятам.</a:t>
            </a: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Посмотреть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как они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поживают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Может  вам тоже помочь нужно порядок </a:t>
            </a:r>
            <a:endParaRPr lang="en-US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навести 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или у Вас чистенько и </a:t>
            </a:r>
            <a:r>
              <a:rPr lang="ru-RU" b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опрятненько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!? </a:t>
            </a:r>
            <a:endParaRPr lang="ru-RU" b="1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170" indent="-90170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Чисто у нас, спасибо Лисонька! - улыбаясь, </a:t>
            </a:r>
            <a:endParaRPr lang="en-US" b="1" dirty="0" smtClean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0170" indent="-90170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ответили</a:t>
            </a: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бобрята</a:t>
            </a:r>
            <a:r>
              <a:rPr lang="ru-RU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6095" y="4125643"/>
            <a:ext cx="4598672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Раз я к вам зашла, давайте я вам историю про себя  расскажу! Обрадовались бобрята,     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    ушки</a:t>
            </a: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навострили, очень  любили они </a:t>
            </a: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         </a:t>
            </a:r>
            <a:r>
              <a:rPr lang="ru-RU" b="1" dirty="0" err="1">
                <a:solidFill>
                  <a:srgbClr val="000000"/>
                </a:solidFill>
                <a:latin typeface="Calibri" panose="020F0502020204030204" pitchFamily="34" charset="0"/>
              </a:rPr>
              <a:t>Л</a:t>
            </a:r>
            <a:r>
              <a:rPr lang="ru-RU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исичкины</a:t>
            </a: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истории</a:t>
            </a:r>
            <a:endParaRPr lang="ru-RU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3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photoshop-kopona.com/uploads/posts/2019-02/1549631638_0-3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lum bright="-1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42964" y="-2531223"/>
            <a:ext cx="6460390" cy="1187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790" y="1489946"/>
            <a:ext cx="5638800" cy="314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6417590" y="591527"/>
            <a:ext cx="5035657" cy="4204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     Встретила как-то я у самой опушки Кота,      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пошёл он на речку рыбу ловить.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Помахала я пушистым хвостом и говорю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медовым голоском: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— Здравствуй, кум-куманёк, пушистый </a:t>
            </a:r>
            <a:r>
              <a:rPr lang="ru-RU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коток</a:t>
            </a: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! Вижу, рыбку ловить собрался?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Может быть, ты и меня рыбкой угостишь? А то всё куры да утки…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Усмехнулся Кот:— Так и быть. Первую рыбку тебе отдам.</a:t>
            </a:r>
            <a:endParaRPr lang="ru-RU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78790" y="4795883"/>
            <a:ext cx="10386515" cy="1295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Пошёл Кот дальше, а я за ним вприпрыжку бегу </a:t>
            </a:r>
            <a:r>
              <a:rPr lang="ru-RU" b="1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про себя шепчу:</a:t>
            </a:r>
            <a:endParaRPr lang="ru-RU" sz="14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Первая рыбка моя, первая рыбка моя!..</a:t>
            </a:r>
            <a:endParaRPr lang="ru-RU" sz="14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А тут из-за ствола мохнатой ели вышел нам </a:t>
            </a:r>
            <a:r>
              <a:rPr lang="ru-RU" b="1" i="1" dirty="0" smtClean="0">
                <a:ea typeface="Times New Roman" panose="02020603050405020304" pitchFamily="18" charset="0"/>
              </a:rPr>
              <a:t> </a:t>
            </a:r>
            <a:r>
              <a:rPr lang="ru-RU" b="1" i="1" dirty="0">
                <a:ea typeface="Times New Roman" panose="02020603050405020304" pitchFamily="18" charset="0"/>
              </a:rPr>
              <a:t>навстречу большой лохматый Серый Волк.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842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photoshop-kopona.com/uploads/posts/2019-02/1549631638_0-3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lum bright="-1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59007" y="-2531223"/>
            <a:ext cx="6460390" cy="1187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1474" y="648303"/>
            <a:ext cx="71708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i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            Здорово, браток! — прохрипел Волк. </a:t>
            </a:r>
            <a:endParaRPr lang="ru-RU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i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— На рыбалку топаешь?</a:t>
            </a:r>
            <a:endParaRPr lang="ru-RU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i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— Ну ладно. Первая рыбка Лисе, а вторая — тебе!</a:t>
            </a:r>
            <a:endParaRPr lang="ru-RU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i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И все пошли дальше, к реке поближе. Шагает Кот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i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лесу, за ним я вприпрыжку бегу, про себя шепчу:           </a:t>
            </a:r>
            <a:endParaRPr lang="ru-RU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i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«Первая рыбка моя, первая рыбка моя!»</a:t>
            </a:r>
            <a:endParaRPr lang="ru-RU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i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Волк позади ковыляет, бормочет:— А вторая моя! А   </a:t>
            </a:r>
            <a:endParaRPr lang="ru-RU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i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вторая моя!</a:t>
            </a:r>
            <a:endParaRPr lang="ru-R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9863" y="706392"/>
            <a:ext cx="5191597" cy="361982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98883" y="3883121"/>
            <a:ext cx="79167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Вдруг из самой чащи вышел Медведь.</a:t>
            </a:r>
            <a:endParaRPr lang="ru-RU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Увидел Кота с удочкой, как заревёт: Ты что </a:t>
            </a:r>
            <a:r>
              <a:rPr lang="ru-RU" b="1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рыбу </a:t>
            </a:r>
            <a:r>
              <a:rPr lang="ru-RU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ловить?</a:t>
            </a:r>
            <a:endParaRPr lang="ru-RU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— Первую рыбку я Лисе обещал, вторую Волку,</a:t>
            </a:r>
            <a:endParaRPr lang="ru-RU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а тебе уж третья будет.</a:t>
            </a:r>
            <a:endParaRPr lang="ru-R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35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81" y="200888"/>
            <a:ext cx="11876037" cy="64562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3558" y="507520"/>
            <a:ext cx="11598442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r>
              <a:rPr lang="ru-RU" b="1" dirty="0" smtClean="0"/>
              <a:t>                                  Пусть третья, только чтоб самая большая!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       — Ладно. И все дальше пошли, к реке поближе. Впереди Кот шагает, за ним я вприпрыжку бегу,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     за мной Волк крадётся, позади всех Медведь вперевалку топает.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— Первая рыбка — чур, моя! — шепчу.— А вторая — моя… — бормочет Волк.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— А третья — вот такая — моя! — рычит 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Медведь.  Так и пришли все к реке.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  Снял с себя Кот мешок, рядом ведёрко 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поставил, стал удочку разматывать, Волк,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 Медведь и я  в кустах неподалёку 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устроились: своей доли улова 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дожидаться. Насадил Кот на крючок </a:t>
            </a:r>
          </a:p>
          <a:p>
            <a:pPr>
              <a:lnSpc>
                <a:spcPct val="150000"/>
              </a:lnSpc>
            </a:pPr>
            <a:r>
              <a:rPr lang="ru-RU" b="1" dirty="0"/>
              <a:t> </a:t>
            </a:r>
            <a:r>
              <a:rPr lang="ru-RU" b="1" dirty="0" smtClean="0"/>
              <a:t>      червяка, закинул удочку, </a:t>
            </a:r>
            <a:r>
              <a:rPr lang="ru-RU" b="1" i="1" dirty="0"/>
              <a:t>уселся </a:t>
            </a:r>
            <a:endParaRPr lang="ru-RU" b="1" i="1" dirty="0" smtClean="0"/>
          </a:p>
          <a:p>
            <a:pPr>
              <a:lnSpc>
                <a:spcPct val="150000"/>
              </a:lnSpc>
            </a:pPr>
            <a:r>
              <a:rPr lang="ru-RU" b="1" i="1" dirty="0"/>
              <a:t> </a:t>
            </a:r>
            <a:r>
              <a:rPr lang="ru-RU" b="1" i="1" dirty="0" smtClean="0"/>
              <a:t>       поудобнее </a:t>
            </a:r>
            <a:r>
              <a:rPr lang="ru-RU" b="1" i="1" dirty="0"/>
              <a:t>и на поплавок уставился.</a:t>
            </a:r>
            <a:endParaRPr lang="ru-RU" dirty="0"/>
          </a:p>
          <a:p>
            <a:pPr>
              <a:lnSpc>
                <a:spcPct val="150000"/>
              </a:lnSpc>
            </a:pPr>
            <a:r>
              <a:rPr lang="ru-RU" b="1" i="1" dirty="0"/>
              <a:t>       </a:t>
            </a:r>
            <a:r>
              <a:rPr lang="ru-RU" b="1" i="1" dirty="0" smtClean="0"/>
              <a:t>                            Мы </a:t>
            </a:r>
            <a:r>
              <a:rPr lang="ru-RU" b="1" i="1" dirty="0"/>
              <a:t>в кустах тоже с </a:t>
            </a:r>
            <a:r>
              <a:rPr lang="ru-RU" b="1" i="1" dirty="0" smtClean="0"/>
              <a:t>поплавка </a:t>
            </a:r>
            <a:r>
              <a:rPr lang="ru-RU" b="1" i="1" dirty="0"/>
              <a:t>глаз не </a:t>
            </a:r>
            <a:r>
              <a:rPr lang="ru-RU" b="1" i="1" dirty="0" smtClean="0"/>
              <a:t>сводим.   </a:t>
            </a:r>
            <a:r>
              <a:rPr lang="ru-RU" b="1" i="1" dirty="0"/>
              <a:t>Ждём.</a:t>
            </a:r>
            <a:endParaRPr lang="ru-RU" dirty="0"/>
          </a:p>
          <a:p>
            <a:pPr>
              <a:lnSpc>
                <a:spcPct val="150000"/>
              </a:lnSpc>
            </a:pP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2877"/>
          <a:stretch/>
        </p:blipFill>
        <p:spPr>
          <a:xfrm>
            <a:off x="4972933" y="2177572"/>
            <a:ext cx="6673753" cy="368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3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CFCFCF">
                  <a:alpha val="81569"/>
                </a:srgbClr>
              </a:clrFrom>
              <a:clrTo>
                <a:srgbClr val="CFCFC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479" y="123396"/>
            <a:ext cx="11876037" cy="64562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26631" y="846038"/>
            <a:ext cx="5119607" cy="2957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- Я же совсем забыла, что нужно кашу сварить! Прервалась от рассказа своей истории Лиса.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- А у вас случайно печки не найдётся?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- Конечно у нас есть печка! – дружно ответили  бобрята.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- А может и кастрюля тоже найдётся? – спросила Лиса.</a:t>
            </a:r>
            <a:endParaRPr lang="ru-RU" b="1" dirty="0"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389" y="685508"/>
            <a:ext cx="5436839" cy="364141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97556" y="3932571"/>
            <a:ext cx="922788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- И кастрюля найдётся!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- Прежде чем варить поставить кашу, крупу нужно сначала перебрать, Волк нечаянно её высыпал в какие - то нужные, очень нужные  ему предметы и крупа смешалась. Но он    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      мне строго настрого наказал, чтобы я к этим  предметам                                                                                                              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          пальчиками не смела прикасаться! Что же делать?</a:t>
            </a:r>
            <a:endParaRPr lang="ru-RU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96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81" y="200888"/>
            <a:ext cx="11876037" cy="645622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62739" y="368813"/>
            <a:ext cx="11329261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                              - У меня есть такие штучки цветные,  я у  Волка ненадолго  одолжила </a:t>
            </a:r>
          </a:p>
          <a:p>
            <a:pPr>
              <a:lnSpc>
                <a:spcPct val="150000"/>
              </a:lnSpc>
            </a:pPr>
            <a:r>
              <a:rPr lang="ru-RU" b="1" dirty="0">
                <a:latin typeface="Calibri" panose="020F0502020204030204" pitchFamily="34" charset="0"/>
              </a:rPr>
              <a:t> </a:t>
            </a:r>
            <a:r>
              <a:rPr lang="ru-RU" b="1" dirty="0" smtClean="0">
                <a:latin typeface="Calibri" panose="020F0502020204030204" pitchFamily="34" charset="0"/>
              </a:rPr>
              <a:t>                       покрасоваться. Может они пригодятся,  что с ними делать? – доставая из сумки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Лиса начала хвастаться.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- Так мы знаем, что это за штучки! – перебили Лису бобрята.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- И в крупе  знаем, что это за предметы!  А вы догадались, что это за штучки и предметы?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С помощью магнитов мы быстро отчистим крупу от гаечек и болтиков. – с важным видом сказали бобрята. Удивляется Лиса свойствам магнита. Всю крупу отчистили, пересыпали в кастрюльку и поставили на печку.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- Теперь я могу продолжить рассказывать вам свою историю дальше.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Мы в кустах тоже с поплавка глаз не сводит. Ждём.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Я шепчу:  — </a:t>
            </a:r>
            <a:r>
              <a:rPr lang="ru-RU" b="1" dirty="0" err="1" smtClean="0">
                <a:latin typeface="Calibri" panose="020F0502020204030204" pitchFamily="34" charset="0"/>
              </a:rPr>
              <a:t>Ловись</a:t>
            </a:r>
            <a:r>
              <a:rPr lang="ru-RU" b="1" dirty="0" smtClean="0">
                <a:latin typeface="Calibri" panose="020F0502020204030204" pitchFamily="34" charset="0"/>
              </a:rPr>
              <a:t>, рыбка, большая и маленькая…И вдруг поплавок дрогнул.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Ахнула я:— Ах, моя рыбка клюёт!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     Поплавок на воде заплясал, запрыгал; от него круги во все стороны побежали.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—                Дёргай! Дёргай! Тащи мою рыбку! — я закричала 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                    Испугался Кот — дёрнул. Сверкнула серебром рыбка и с плеском ушла под воду.</a:t>
            </a:r>
            <a:endParaRPr lang="ru-RU" b="1" dirty="0">
              <a:latin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738" y="616786"/>
            <a:ext cx="725487" cy="72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1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81" y="200888"/>
            <a:ext cx="11876037" cy="64562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34189" y="474345"/>
            <a:ext cx="1052362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                           — Сорвалась! — прохрипел Волк.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              — </a:t>
            </a:r>
            <a:r>
              <a:rPr lang="ru-RU" b="1" dirty="0" err="1" smtClean="0">
                <a:latin typeface="Calibri" panose="020F0502020204030204" pitchFamily="34" charset="0"/>
              </a:rPr>
              <a:t>Поторопилась,глупая</a:t>
            </a:r>
            <a:r>
              <a:rPr lang="ru-RU" b="1" dirty="0" smtClean="0">
                <a:latin typeface="Calibri" panose="020F0502020204030204" pitchFamily="34" charset="0"/>
              </a:rPr>
              <a:t>, крик подняла…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         Ну, теперь моя очередь! Моя-то уж не сорвётся! Насадил Кот на крючок нового червяка и снова закинул удочку.  Потирает Волк лапы, приговаривает: — </a:t>
            </a:r>
            <a:r>
              <a:rPr lang="ru-RU" b="1" dirty="0" err="1" smtClean="0">
                <a:latin typeface="Calibri" panose="020F0502020204030204" pitchFamily="34" charset="0"/>
              </a:rPr>
              <a:t>Ловись</a:t>
            </a:r>
            <a:r>
              <a:rPr lang="ru-RU" b="1" dirty="0" smtClean="0">
                <a:latin typeface="Calibri" panose="020F0502020204030204" pitchFamily="34" charset="0"/>
              </a:rPr>
              <a:t>, рыбка, большая и крупная… </a:t>
            </a:r>
            <a:r>
              <a:rPr lang="ru-RU" b="1" dirty="0" err="1" smtClean="0">
                <a:latin typeface="Calibri" panose="020F0502020204030204" pitchFamily="34" charset="0"/>
              </a:rPr>
              <a:t>Ловись</a:t>
            </a:r>
            <a:r>
              <a:rPr lang="ru-RU" b="1" dirty="0" smtClean="0">
                <a:latin typeface="Calibri" panose="020F0502020204030204" pitchFamily="34" charset="0"/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 Тут как раз поплавок вздрогнул и пошёл гулять по воде. Кот удилище уже в лапку забрал.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— Не дёргай! — рычит Волк. — Дай рыбе покрепче зацепиться.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   Отпустил Кот удочку, а поплавок вдруг сразу остановился.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     — Вот теперь тащи! — скомандовал Волк. Кот дёрнул удочку — на конце лески голый крючок болтается.    — Дождался, — хихикнула я. — Твоя рыбка всего червяка объела!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Кот насадил на крючок нового червяка и в третий раз закинул удочку.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— Ну, теперь тихо! — рявкнул Медведь. — Если мою рыбку спугнёте — я вам!.. Вот она!!!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Поплавок весь ушёл под воду, леска как струна натянулась: вот-вот оборвётся…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        — Хо-хо! — радуется Медведь. — Это моя! Как наказывал,  самая большая! Кот еле-еле на берегу  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                                     держится:  рыбина, того и гляди, его в воду  стащит.</a:t>
            </a:r>
            <a:endParaRPr lang="ru-RU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41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81" y="200888"/>
            <a:ext cx="11876037" cy="64562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1263" y="509240"/>
            <a:ext cx="84922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/>
              <a:t>                                  Вот так сом!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                 — Я первая, это моя!.. Не дам!!! — вдруг взвизгнула я и кинулась в реку.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64" y="1535802"/>
            <a:ext cx="6353175" cy="40033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962539" y="1253317"/>
            <a:ext cx="5233120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 </a:t>
            </a:r>
            <a:r>
              <a:rPr lang="ru-RU" b="1" dirty="0" smtClean="0">
                <a:latin typeface="Calibri" panose="020F0502020204030204" pitchFamily="34" charset="0"/>
              </a:rPr>
              <a:t>— Не-е-е-</a:t>
            </a:r>
            <a:r>
              <a:rPr lang="ru-RU" b="1" dirty="0" err="1" smtClean="0">
                <a:latin typeface="Calibri" panose="020F0502020204030204" pitchFamily="34" charset="0"/>
              </a:rPr>
              <a:t>ет</a:t>
            </a:r>
            <a:r>
              <a:rPr lang="ru-RU" b="1" dirty="0" smtClean="0">
                <a:latin typeface="Calibri" panose="020F0502020204030204" pitchFamily="34" charset="0"/>
              </a:rPr>
              <a:t>, шалишь… Моя будет! — зарычал Волк и нырнул вслед за мной. Медведь на берегу ревёт во всё горло:— Ограбили!.. Разбойники!..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А в воде уже бой идёт: Волк и я друг у друга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рыбу выдирают.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    Медведь не долго думал и с разбегу тоже бултыхнулся в воду. Вода в реке как в котле кипит. То и дело наверх чья-нибудь голова вынырнет: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 то моя, то волчья, то   медвежья. Из-за чего   дерёмся — неизвестно.       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       Рыба-то уже давно уплыла.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12568" y="5642947"/>
            <a:ext cx="80177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Усмехнулся Кот в усы,  смотал удочку и пошёл другое место искать. </a:t>
            </a:r>
          </a:p>
          <a:p>
            <a:pPr>
              <a:lnSpc>
                <a:spcPct val="150000"/>
              </a:lnSpc>
            </a:pPr>
            <a:r>
              <a:rPr lang="ru-RU" b="1" dirty="0" smtClean="0">
                <a:latin typeface="Calibri" panose="020F0502020204030204" pitchFamily="34" charset="0"/>
              </a:rPr>
              <a:t>Где  поспокойнее.</a:t>
            </a:r>
            <a:endParaRPr lang="ru-RU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23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1485</Words>
  <Application>Microsoft Office PowerPoint</Application>
  <PresentationFormat>Широкоэкранный</PresentationFormat>
  <Paragraphs>119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Ekaterina Velikaya Two</vt:lpstr>
      <vt:lpstr>Fortuna Gothic FlorishC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5</cp:revision>
  <dcterms:created xsi:type="dcterms:W3CDTF">2023-10-25T13:23:50Z</dcterms:created>
  <dcterms:modified xsi:type="dcterms:W3CDTF">2023-10-25T15:21:35Z</dcterms:modified>
</cp:coreProperties>
</file>